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396c9d37d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396c9d37d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38ebd94d0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38ebd94d0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329eb71841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329eb71841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329eb71841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329eb71841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329eb71841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329eb71841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38ebd94d0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38ebd94d0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ksqlDB is built on top of Streams and uses RocksDB as state store. A distributed system that uses partitions to scale workload - clusters.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ksqlDB </a:t>
            </a:r>
            <a:r>
              <a:rPr lang="en"/>
              <a:t>paralyzes</a:t>
            </a:r>
            <a:r>
              <a:rPr lang="en"/>
              <a:t> throughput by allocating </a:t>
            </a:r>
            <a:r>
              <a:rPr lang="en"/>
              <a:t>partitions</a:t>
            </a:r>
            <a:r>
              <a:rPr lang="en"/>
              <a:t> to different nodes.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ksqlDB handles compute, kafka handles storage - two tier architecture - elastically scaled </a:t>
            </a:r>
            <a:r>
              <a:rPr lang="en"/>
              <a:t>independently</a:t>
            </a:r>
            <a:r>
              <a:rPr lang="en"/>
              <a:t> from one another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329eb71841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329eb71841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38ebd94d0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38ebd94d0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329eb71841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329eb71841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Streaming Flight Data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Jean Paul Azzopardi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References</a:t>
            </a:r>
            <a:endParaRPr b="1"/>
          </a:p>
        </p:txBody>
      </p:sp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https://developer.confluent.io/learn-kafka/ksqldb/intro/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 rotWithShape="1">
          <a:blip r:embed="rId3">
            <a:alphaModFix/>
          </a:blip>
          <a:srcRect b="41545" l="-1030" r="0" t="20533"/>
          <a:stretch/>
        </p:blipFill>
        <p:spPr>
          <a:xfrm>
            <a:off x="1454663" y="1696150"/>
            <a:ext cx="6724573" cy="195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Apache Kafka</a:t>
            </a:r>
            <a:endParaRPr b="1"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3889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Apache Kafka is a distributed streaming platform that is used to build real-time data pipelines and streaming applications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Kafka is built around the concept of topics, which are streams of records. Producers write data to a topic, and consumers read data from a topic. Kafka also provides features like replication, partitioning, and data retention, which make it a reliable and scalable platform for handling large volumes of data.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Kafka offers exactly-once messaging semantics, and it achieves this with its transactional API offering. 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34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ksqlDB</a:t>
            </a:r>
            <a:r>
              <a:rPr lang="en"/>
              <a:t>	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225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 database for building real-time applications that leverage stream </a:t>
            </a:r>
            <a:r>
              <a:rPr b="1" lang="en"/>
              <a:t>processing</a:t>
            </a:r>
            <a:r>
              <a:rPr b="1" lang="en"/>
              <a:t>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Features: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Joins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Aggregates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Push &amp; Pull Queries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Filters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UDF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Connectors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3775" y="1883300"/>
            <a:ext cx="3023550" cy="302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ksqlDB</a:t>
            </a:r>
            <a:endParaRPr b="1"/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0787" y="393752"/>
            <a:ext cx="4415601" cy="218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0536" y="2783150"/>
            <a:ext cx="5016115" cy="162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9575" y="74525"/>
            <a:ext cx="4626227" cy="227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4154" y="2432075"/>
            <a:ext cx="4617057" cy="231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Streams vs Tables</a:t>
            </a:r>
            <a:endParaRPr b="1"/>
          </a:p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Montserrat"/>
                <a:ea typeface="Montserrat"/>
                <a:cs typeface="Montserrat"/>
                <a:sym typeface="Montserrat"/>
              </a:rPr>
              <a:t>Stream is an unending stream of events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0">
                <a:latin typeface="Montserrat"/>
                <a:ea typeface="Montserrat"/>
                <a:cs typeface="Montserrat"/>
                <a:sym typeface="Montserrat"/>
              </a:rPr>
              <a:t>Table is a stateful entity and keeps track of the latest value for each key 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CREATE [OR REPLACE] [SOURCE] STREAM [IF NOT EXISTS] stream_name </a:t>
            </a:r>
            <a:endParaRPr b="1" sz="48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  ( { column_name data_type [KEY | HEADERS | HEADER(key)] } [, ...] )</a:t>
            </a:r>
            <a:endParaRPr b="1" sz="48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  WITH ( property_name = expression [, ...] );</a:t>
            </a:r>
            <a:endParaRPr b="1" sz="48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35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WITH (</a:t>
            </a:r>
            <a:endParaRPr b="1" sz="5350">
              <a:solidFill>
                <a:srgbClr val="FFFF00"/>
              </a:solidFill>
              <a:highlight>
                <a:srgbClr val="F5F5F5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35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     KAFKA_TOPIC = 'my-users-topic', </a:t>
            </a:r>
            <a:endParaRPr b="1" sz="5350">
              <a:solidFill>
                <a:srgbClr val="FFFF00"/>
              </a:solidFill>
              <a:highlight>
                <a:srgbClr val="F5F5F5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35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     VALUE_FORMAT = 'JSON');</a:t>
            </a:r>
            <a:endParaRPr b="1" sz="5350">
              <a:solidFill>
                <a:srgbClr val="FF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Windows</a:t>
            </a:r>
            <a:endParaRPr b="1"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9700" y="923162"/>
            <a:ext cx="5494502" cy="369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Business Questions</a:t>
            </a:r>
            <a:endParaRPr b="1"/>
          </a:p>
        </p:txBody>
      </p:sp>
      <p:sp>
        <p:nvSpPr>
          <p:cNvPr id="189" name="Google Shape;189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Which airlines fly most to Boston?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How many flights are delayed per (minute/hour/day)?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What are the most popular arrival destinations?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Which airports are people flying from?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Which airline has the most delayed flights?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